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9"/>
  </p:notesMasterIdLst>
  <p:sldIdLst>
    <p:sldId id="267" r:id="rId5"/>
    <p:sldId id="2147476171" r:id="rId6"/>
    <p:sldId id="2147476173" r:id="rId7"/>
    <p:sldId id="21474761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F44A24-B69C-86B4-DA76-A5AE05B02E1E}" name="Annette England" initials="AE" userId="S::aengland@bioindustry.org::7a8dfe10-238f-4f14-834d-b6948d5ce51d" providerId="AD"/>
  <p188:author id="{3C4D1DA5-0AC2-64B1-0F3C-34DFFC4522EF}" name="Linda Bedenik" initials="LB" userId="S::lbedenik@bioindustry.org::eb36324f-3738-478e-863e-bd96c5199f79" providerId="AD"/>
  <p188:author id="{19B6F7EB-0FE3-3C01-0832-61A49A22012C}" name="Natalie Garrett" initials="NG" userId="S::ngarrett@bioindustry.org::ce484615-ec01-496d-bed5-7918236aa9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63CF0-FB22-4790-9419-3B1B273BAB3C}" v="112" dt="2026-06-21T20:05:53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lloy" userId="a9900db2-805e-49e2-99c0-98a254fab051" providerId="ADAL" clId="{F1BC573C-AB08-456A-A559-8B1253AAD58F}"/>
    <pc:docChg chg="undo custSel addSld delSld modSld sldOrd modMainMaster">
      <pc:chgData name="Chris Molloy" userId="a9900db2-805e-49e2-99c0-98a254fab051" providerId="ADAL" clId="{F1BC573C-AB08-456A-A559-8B1253AAD58F}" dt="2026-06-21T20:05:53.058" v="559"/>
      <pc:docMkLst>
        <pc:docMk/>
      </pc:docMkLst>
      <pc:sldChg chg="addSp modSp mod">
        <pc:chgData name="Chris Molloy" userId="a9900db2-805e-49e2-99c0-98a254fab051" providerId="ADAL" clId="{F1BC573C-AB08-456A-A559-8B1253AAD58F}" dt="2026-06-21T19:39:56.738" v="208" actId="1076"/>
        <pc:sldMkLst>
          <pc:docMk/>
          <pc:sldMk cId="4017984359" sldId="267"/>
        </pc:sldMkLst>
        <pc:picChg chg="add mod">
          <ac:chgData name="Chris Molloy" userId="a9900db2-805e-49e2-99c0-98a254fab051" providerId="ADAL" clId="{F1BC573C-AB08-456A-A559-8B1253AAD58F}" dt="2026-06-21T19:39:56.738" v="208" actId="1076"/>
          <ac:picMkLst>
            <pc:docMk/>
            <pc:sldMk cId="4017984359" sldId="267"/>
            <ac:picMk id="8" creationId="{2BA6BE51-9C91-50CF-F4C0-7D6B8D566E45}"/>
          </ac:picMkLst>
        </pc:picChg>
      </pc:sldChg>
      <pc:sldChg chg="del">
        <pc:chgData name="Chris Molloy" userId="a9900db2-805e-49e2-99c0-98a254fab051" providerId="ADAL" clId="{F1BC573C-AB08-456A-A559-8B1253AAD58F}" dt="2026-06-21T19:48:37.209" v="391" actId="47"/>
        <pc:sldMkLst>
          <pc:docMk/>
          <pc:sldMk cId="0" sldId="2147476082"/>
        </pc:sldMkLst>
      </pc:sldChg>
      <pc:sldChg chg="del">
        <pc:chgData name="Chris Molloy" userId="a9900db2-805e-49e2-99c0-98a254fab051" providerId="ADAL" clId="{F1BC573C-AB08-456A-A559-8B1253AAD58F}" dt="2026-06-21T19:32:32.985" v="2" actId="47"/>
        <pc:sldMkLst>
          <pc:docMk/>
          <pc:sldMk cId="1256197307" sldId="2147476167"/>
        </pc:sldMkLst>
      </pc:sldChg>
      <pc:sldChg chg="del">
        <pc:chgData name="Chris Molloy" userId="a9900db2-805e-49e2-99c0-98a254fab051" providerId="ADAL" clId="{F1BC573C-AB08-456A-A559-8B1253AAD58F}" dt="2026-06-21T19:32:07.191" v="1" actId="47"/>
        <pc:sldMkLst>
          <pc:docMk/>
          <pc:sldMk cId="1960528571" sldId="2147476169"/>
        </pc:sldMkLst>
      </pc:sldChg>
      <pc:sldChg chg="del">
        <pc:chgData name="Chris Molloy" userId="a9900db2-805e-49e2-99c0-98a254fab051" providerId="ADAL" clId="{F1BC573C-AB08-456A-A559-8B1253AAD58F}" dt="2026-06-21T19:45:45.127" v="329" actId="47"/>
        <pc:sldMkLst>
          <pc:docMk/>
          <pc:sldMk cId="1824394334" sldId="2147476170"/>
        </pc:sldMkLst>
      </pc:sldChg>
      <pc:sldChg chg="addSp delSp modSp mod ord delAnim modAnim">
        <pc:chgData name="Chris Molloy" userId="a9900db2-805e-49e2-99c0-98a254fab051" providerId="ADAL" clId="{F1BC573C-AB08-456A-A559-8B1253AAD58F}" dt="2026-06-21T20:04:46.886" v="554"/>
        <pc:sldMkLst>
          <pc:docMk/>
          <pc:sldMk cId="830434152" sldId="2147476171"/>
        </pc:sldMkLst>
        <pc:spChg chg="add mod">
          <ac:chgData name="Chris Molloy" userId="a9900db2-805e-49e2-99c0-98a254fab051" providerId="ADAL" clId="{F1BC573C-AB08-456A-A559-8B1253AAD58F}" dt="2026-06-21T20:02:53.425" v="544" actId="20577"/>
          <ac:spMkLst>
            <pc:docMk/>
            <pc:sldMk cId="830434152" sldId="2147476171"/>
            <ac:spMk id="3" creationId="{4FF80DE2-FAA5-DF57-8665-C73EA58C302E}"/>
          </ac:spMkLst>
        </pc:spChg>
        <pc:spChg chg="add del mod">
          <ac:chgData name="Chris Molloy" userId="a9900db2-805e-49e2-99c0-98a254fab051" providerId="ADAL" clId="{F1BC573C-AB08-456A-A559-8B1253AAD58F}" dt="2026-06-21T19:56:27.961" v="479" actId="21"/>
          <ac:spMkLst>
            <pc:docMk/>
            <pc:sldMk cId="830434152" sldId="2147476171"/>
            <ac:spMk id="6" creationId="{905DF1D5-13D1-F5CB-8184-52BB53C1CD1E}"/>
          </ac:spMkLst>
        </pc:spChg>
        <pc:spChg chg="add mod">
          <ac:chgData name="Chris Molloy" userId="a9900db2-805e-49e2-99c0-98a254fab051" providerId="ADAL" clId="{F1BC573C-AB08-456A-A559-8B1253AAD58F}" dt="2026-06-21T20:02:45.360" v="537" actId="1076"/>
          <ac:spMkLst>
            <pc:docMk/>
            <pc:sldMk cId="830434152" sldId="2147476171"/>
            <ac:spMk id="32" creationId="{F537571A-30C5-D434-5F0F-613452CBCE53}"/>
          </ac:spMkLst>
        </pc:spChg>
        <pc:grpChg chg="del">
          <ac:chgData name="Chris Molloy" userId="a9900db2-805e-49e2-99c0-98a254fab051" providerId="ADAL" clId="{F1BC573C-AB08-456A-A559-8B1253AAD58F}" dt="2026-06-21T19:55:34.798" v="468" actId="21"/>
          <ac:grpSpMkLst>
            <pc:docMk/>
            <pc:sldMk cId="830434152" sldId="2147476171"/>
            <ac:grpSpMk id="12" creationId="{44BBD22C-5DD8-15A4-C073-8ACDFEA9B12E}"/>
          </ac:grpSpMkLst>
        </pc:grpChg>
        <pc:picChg chg="mod">
          <ac:chgData name="Chris Molloy" userId="a9900db2-805e-49e2-99c0-98a254fab051" providerId="ADAL" clId="{F1BC573C-AB08-456A-A559-8B1253AAD58F}" dt="2026-06-21T20:02:49.094" v="538" actId="1076"/>
          <ac:picMkLst>
            <pc:docMk/>
            <pc:sldMk cId="830434152" sldId="2147476171"/>
            <ac:picMk id="7" creationId="{D93BB173-ED0C-CAF3-A7D6-57A2794BE053}"/>
          </ac:picMkLst>
        </pc:picChg>
        <pc:picChg chg="add mod">
          <ac:chgData name="Chris Molloy" userId="a9900db2-805e-49e2-99c0-98a254fab051" providerId="ADAL" clId="{F1BC573C-AB08-456A-A559-8B1253AAD58F}" dt="2026-06-21T20:02:34.540" v="526" actId="1076"/>
          <ac:picMkLst>
            <pc:docMk/>
            <pc:sldMk cId="830434152" sldId="2147476171"/>
            <ac:picMk id="9" creationId="{053F660C-755D-B895-391A-ECA5F6A0B45F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14" creationId="{07E5C648-EEDB-11B7-2D08-C2115C310DBF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18" creationId="{A541F309-87E1-1AB9-69D4-3ED7FAE3C250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19" creationId="{28CA1D60-F3C3-8D4B-CE55-F2FE934760D4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0" creationId="{D6E0ACF8-BE3E-28D6-C94C-00682C4C5F37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1" creationId="{9BF1E409-645B-DA8E-E522-084FA80C9948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4" creationId="{21B16792-FF81-9690-C742-6D4DD02841E9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7" creationId="{A00EDD73-32CD-8090-A669-5BED1D2B54BE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8" creationId="{85792846-809A-5207-1132-9E94C7DF24E2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29" creationId="{2E54EFEF-7A4E-84C2-BA9F-360E57F4FFB6}"/>
          </ac:picMkLst>
        </pc:picChg>
        <pc:picChg chg="mod">
          <ac:chgData name="Chris Molloy" userId="a9900db2-805e-49e2-99c0-98a254fab051" providerId="ADAL" clId="{F1BC573C-AB08-456A-A559-8B1253AAD58F}" dt="2026-06-21T19:53:26.138" v="440" actId="14100"/>
          <ac:picMkLst>
            <pc:docMk/>
            <pc:sldMk cId="830434152" sldId="2147476171"/>
            <ac:picMk id="30" creationId="{C7FB462A-1125-FF4B-3C3C-C3D108410112}"/>
          </ac:picMkLst>
        </pc:picChg>
      </pc:sldChg>
      <pc:sldChg chg="addSp delSp modSp mod addAnim delAnim modAnim">
        <pc:chgData name="Chris Molloy" userId="a9900db2-805e-49e2-99c0-98a254fab051" providerId="ADAL" clId="{F1BC573C-AB08-456A-A559-8B1253AAD58F}" dt="2026-06-21T20:05:53.058" v="559"/>
        <pc:sldMkLst>
          <pc:docMk/>
          <pc:sldMk cId="2575967127" sldId="2147476173"/>
        </pc:sldMkLst>
        <pc:spChg chg="mod">
          <ac:chgData name="Chris Molloy" userId="a9900db2-805e-49e2-99c0-98a254fab051" providerId="ADAL" clId="{F1BC573C-AB08-456A-A559-8B1253AAD58F}" dt="2026-06-21T19:32:55.827" v="40" actId="20577"/>
          <ac:spMkLst>
            <pc:docMk/>
            <pc:sldMk cId="2575967127" sldId="2147476173"/>
            <ac:spMk id="2" creationId="{5B0833C7-B150-DFC6-CA9C-D796CD013F47}"/>
          </ac:spMkLst>
        </pc:spChg>
        <pc:spChg chg="add mod">
          <ac:chgData name="Chris Molloy" userId="a9900db2-805e-49e2-99c0-98a254fab051" providerId="ADAL" clId="{F1BC573C-AB08-456A-A559-8B1253AAD58F}" dt="2026-06-21T19:42:12.946" v="289" actId="1076"/>
          <ac:spMkLst>
            <pc:docMk/>
            <pc:sldMk cId="2575967127" sldId="2147476173"/>
            <ac:spMk id="4" creationId="{8684C2E9-A6DD-BC87-4514-47A294E56C8C}"/>
          </ac:spMkLst>
        </pc:spChg>
        <pc:spChg chg="add mod">
          <ac:chgData name="Chris Molloy" userId="a9900db2-805e-49e2-99c0-98a254fab051" providerId="ADAL" clId="{F1BC573C-AB08-456A-A559-8B1253AAD58F}" dt="2026-06-21T20:02:14.412" v="524" actId="20577"/>
          <ac:spMkLst>
            <pc:docMk/>
            <pc:sldMk cId="2575967127" sldId="2147476173"/>
            <ac:spMk id="5" creationId="{6D207678-6146-5E10-A025-7D305ADA9303}"/>
          </ac:spMkLst>
        </pc:spChg>
        <pc:spChg chg="add del mod">
          <ac:chgData name="Chris Molloy" userId="a9900db2-805e-49e2-99c0-98a254fab051" providerId="ADAL" clId="{F1BC573C-AB08-456A-A559-8B1253AAD58F}" dt="2026-06-21T19:53:59.323" v="447" actId="21"/>
          <ac:spMkLst>
            <pc:docMk/>
            <pc:sldMk cId="2575967127" sldId="2147476173"/>
            <ac:spMk id="6" creationId="{905DF1D5-13D1-F5CB-8184-52BB53C1CD1E}"/>
          </ac:spMkLst>
        </pc:spChg>
        <pc:spChg chg="add mod">
          <ac:chgData name="Chris Molloy" userId="a9900db2-805e-49e2-99c0-98a254fab051" providerId="ADAL" clId="{F1BC573C-AB08-456A-A559-8B1253AAD58F}" dt="2026-06-21T19:42:04.724" v="287" actId="1076"/>
          <ac:spMkLst>
            <pc:docMk/>
            <pc:sldMk cId="2575967127" sldId="2147476173"/>
            <ac:spMk id="7" creationId="{A6CDB0A9-8175-E77C-88B8-E6E8F54A31E4}"/>
          </ac:spMkLst>
        </pc:spChg>
        <pc:spChg chg="add del mod">
          <ac:chgData name="Chris Molloy" userId="a9900db2-805e-49e2-99c0-98a254fab051" providerId="ADAL" clId="{F1BC573C-AB08-456A-A559-8B1253AAD58F}" dt="2026-06-21T19:54:35.124" v="463" actId="21"/>
          <ac:spMkLst>
            <pc:docMk/>
            <pc:sldMk cId="2575967127" sldId="2147476173"/>
            <ac:spMk id="32" creationId="{F537571A-30C5-D434-5F0F-613452CBCE53}"/>
          </ac:spMkLst>
        </pc:spChg>
        <pc:grpChg chg="del">
          <ac:chgData name="Chris Molloy" userId="a9900db2-805e-49e2-99c0-98a254fab051" providerId="ADAL" clId="{F1BC573C-AB08-456A-A559-8B1253AAD58F}" dt="2026-06-21T19:52:20.834" v="427" actId="21"/>
          <ac:grpSpMkLst>
            <pc:docMk/>
            <pc:sldMk cId="2575967127" sldId="2147476173"/>
            <ac:grpSpMk id="12" creationId="{44BBD22C-5DD8-15A4-C073-8ACDFEA9B12E}"/>
          </ac:grpSpMkLst>
        </pc:grpChg>
        <pc:grpChg chg="del">
          <ac:chgData name="Chris Molloy" userId="a9900db2-805e-49e2-99c0-98a254fab051" providerId="ADAL" clId="{F1BC573C-AB08-456A-A559-8B1253AAD58F}" dt="2026-06-21T19:59:57.434" v="494" actId="478"/>
          <ac:grpSpMkLst>
            <pc:docMk/>
            <pc:sldMk cId="2575967127" sldId="2147476173"/>
            <ac:grpSpMk id="34" creationId="{44BBD22C-5DD8-15A4-C073-8ACDFEA9B12E}"/>
          </ac:grpSpMkLst>
        </pc:grpChg>
        <pc:picChg chg="mod">
          <ac:chgData name="Chris Molloy" userId="a9900db2-805e-49e2-99c0-98a254fab051" providerId="ADAL" clId="{F1BC573C-AB08-456A-A559-8B1253AAD58F}" dt="2026-06-21T20:01:47.323" v="511" actId="108"/>
          <ac:picMkLst>
            <pc:docMk/>
            <pc:sldMk cId="2575967127" sldId="2147476173"/>
            <ac:picMk id="3" creationId="{F9999C3C-61C2-788E-9AB0-34646A2620DB}"/>
          </ac:picMkLst>
        </pc:picChg>
        <pc:picChg chg="add del mod modCrop">
          <ac:chgData name="Chris Molloy" userId="a9900db2-805e-49e2-99c0-98a254fab051" providerId="ADAL" clId="{F1BC573C-AB08-456A-A559-8B1253AAD58F}" dt="2026-06-21T19:39:48.085" v="206" actId="21"/>
          <ac:picMkLst>
            <pc:docMk/>
            <pc:sldMk cId="2575967127" sldId="2147476173"/>
            <ac:picMk id="8" creationId="{2BA6BE51-9C91-50CF-F4C0-7D6B8D566E45}"/>
          </ac:picMkLst>
        </pc:picChg>
        <pc:picChg chg="add del mod">
          <ac:chgData name="Chris Molloy" userId="a9900db2-805e-49e2-99c0-98a254fab051" providerId="ADAL" clId="{F1BC573C-AB08-456A-A559-8B1253AAD58F}" dt="2026-06-21T19:53:07.549" v="436" actId="21"/>
          <ac:picMkLst>
            <pc:docMk/>
            <pc:sldMk cId="2575967127" sldId="2147476173"/>
            <ac:picMk id="9" creationId="{053F660C-755D-B895-391A-ECA5F6A0B45F}"/>
          </ac:picMkLst>
        </pc:picChg>
        <pc:picChg chg="add del mod">
          <ac:chgData name="Chris Molloy" userId="a9900db2-805e-49e2-99c0-98a254fab051" providerId="ADAL" clId="{F1BC573C-AB08-456A-A559-8B1253AAD58F}" dt="2026-06-21T19:46:29.400" v="333" actId="478"/>
          <ac:picMkLst>
            <pc:docMk/>
            <pc:sldMk cId="2575967127" sldId="2147476173"/>
            <ac:picMk id="10" creationId="{C9865871-558D-70E9-64BC-97A33591C30D}"/>
          </ac:picMkLst>
        </pc:picChg>
        <pc:picChg chg="add del mod">
          <ac:chgData name="Chris Molloy" userId="a9900db2-805e-49e2-99c0-98a254fab051" providerId="ADAL" clId="{F1BC573C-AB08-456A-A559-8B1253AAD58F}" dt="2026-06-21T19:46:36.923" v="335" actId="478"/>
          <ac:picMkLst>
            <pc:docMk/>
            <pc:sldMk cId="2575967127" sldId="2147476173"/>
            <ac:picMk id="11" creationId="{0CF3340A-B3D9-A645-335B-A66A68ADA86F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14" creationId="{07E5C648-EEDB-11B7-2D08-C2115C310DBF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17" creationId="{AFDDDAB1-3EF1-EBA7-5B38-ADE52A34FCBB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19" creationId="{28CA1D60-F3C3-8D4B-CE55-F2FE934760D4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0" creationId="{D6E0ACF8-BE3E-28D6-C94C-00682C4C5F37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1" creationId="{9BF1E409-645B-DA8E-E522-084FA80C9948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2" creationId="{43E31321-9989-8876-D9AE-2B095CF3EBA1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4" creationId="{21B16792-FF81-9690-C742-6D4DD02841E9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5" creationId="{D3C498C0-AAEB-81B1-B5F7-C55349A5505B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29" creationId="{2E54EFEF-7A4E-84C2-BA9F-360E57F4FFB6}"/>
          </ac:picMkLst>
        </pc:picChg>
        <pc:picChg chg="mod">
          <ac:chgData name="Chris Molloy" userId="a9900db2-805e-49e2-99c0-98a254fab051" providerId="ADAL" clId="{F1BC573C-AB08-456A-A559-8B1253AAD58F}" dt="2026-06-21T19:47:53.250" v="375" actId="1076"/>
          <ac:picMkLst>
            <pc:docMk/>
            <pc:sldMk cId="2575967127" sldId="2147476173"/>
            <ac:picMk id="30" creationId="{C7FB462A-1125-FF4B-3C3C-C3D108410112}"/>
          </ac:picMkLst>
        </pc:picChg>
        <pc:picChg chg="add mod">
          <ac:chgData name="Chris Molloy" userId="a9900db2-805e-49e2-99c0-98a254fab051" providerId="ADAL" clId="{F1BC573C-AB08-456A-A559-8B1253AAD58F}" dt="2026-06-21T19:49:53.698" v="401" actId="1076"/>
          <ac:picMkLst>
            <pc:docMk/>
            <pc:sldMk cId="2575967127" sldId="2147476173"/>
            <ac:picMk id="33" creationId="{32867997-D756-BE44-7FA2-7F1E14A5F1A7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35" creationId="{72DDD310-D6B3-29DC-25C9-ECB3E9FC6238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36" creationId="{07E5C648-EEDB-11B7-2D08-C2115C310DBF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0" creationId="{A541F309-87E1-1AB9-69D4-3ED7FAE3C250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1" creationId="{28CA1D60-F3C3-8D4B-CE55-F2FE934760D4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2" creationId="{D6E0ACF8-BE3E-28D6-C94C-00682C4C5F37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3" creationId="{9BF1E409-645B-DA8E-E522-084FA80C9948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4" creationId="{43E31321-9989-8876-D9AE-2B095CF3EBA1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47" creationId="{D3C498C0-AAEB-81B1-B5F7-C55349A5505B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50" creationId="{85792846-809A-5207-1132-9E94C7DF24E2}"/>
          </ac:picMkLst>
        </pc:picChg>
        <pc:picChg chg="mod">
          <ac:chgData name="Chris Molloy" userId="a9900db2-805e-49e2-99c0-98a254fab051" providerId="ADAL" clId="{F1BC573C-AB08-456A-A559-8B1253AAD58F}" dt="2026-06-21T19:55:44.127" v="470" actId="1076"/>
          <ac:picMkLst>
            <pc:docMk/>
            <pc:sldMk cId="2575967127" sldId="2147476173"/>
            <ac:picMk id="53" creationId="{3CF30348-B660-EFB4-81D6-84E75F6CABAB}"/>
          </ac:picMkLst>
        </pc:picChg>
        <pc:picChg chg="add mod">
          <ac:chgData name="Chris Molloy" userId="a9900db2-805e-49e2-99c0-98a254fab051" providerId="ADAL" clId="{F1BC573C-AB08-456A-A559-8B1253AAD58F}" dt="2026-06-21T20:01:38.733" v="509" actId="1582"/>
          <ac:picMkLst>
            <pc:docMk/>
            <pc:sldMk cId="2575967127" sldId="2147476173"/>
            <ac:picMk id="54" creationId="{33D775FB-F31E-33BB-21B0-83D17003F745}"/>
          </ac:picMkLst>
        </pc:picChg>
        <pc:picChg chg="add del mod">
          <ac:chgData name="Chris Molloy" userId="a9900db2-805e-49e2-99c0-98a254fab051" providerId="ADAL" clId="{F1BC573C-AB08-456A-A559-8B1253AAD58F}" dt="2026-06-21T20:00:48.185" v="499" actId="478"/>
          <ac:picMkLst>
            <pc:docMk/>
            <pc:sldMk cId="2575967127" sldId="2147476173"/>
            <ac:picMk id="56" creationId="{0C10738A-99A1-FFCE-C5D2-9C1A36BB3D8B}"/>
          </ac:picMkLst>
        </pc:picChg>
        <pc:picChg chg="add mod">
          <ac:chgData name="Chris Molloy" userId="a9900db2-805e-49e2-99c0-98a254fab051" providerId="ADAL" clId="{F1BC573C-AB08-456A-A559-8B1253AAD58F}" dt="2026-06-21T20:01:46.155" v="510" actId="108"/>
          <ac:picMkLst>
            <pc:docMk/>
            <pc:sldMk cId="2575967127" sldId="2147476173"/>
            <ac:picMk id="58" creationId="{F70E81A9-9004-34E0-ADFD-5EC28BF4468C}"/>
          </ac:picMkLst>
        </pc:picChg>
      </pc:sldChg>
      <pc:sldChg chg="add">
        <pc:chgData name="Chris Molloy" userId="a9900db2-805e-49e2-99c0-98a254fab051" providerId="ADAL" clId="{F1BC573C-AB08-456A-A559-8B1253AAD58F}" dt="2026-06-21T20:05:26.039" v="556"/>
        <pc:sldMkLst>
          <pc:docMk/>
          <pc:sldMk cId="212859844" sldId="2147476174"/>
        </pc:sldMkLst>
      </pc:sldChg>
      <pc:sldChg chg="addSp modSp del mod">
        <pc:chgData name="Chris Molloy" userId="a9900db2-805e-49e2-99c0-98a254fab051" providerId="ADAL" clId="{F1BC573C-AB08-456A-A559-8B1253AAD58F}" dt="2026-06-21T19:48:35.340" v="390" actId="47"/>
        <pc:sldMkLst>
          <pc:docMk/>
          <pc:sldMk cId="2203419800" sldId="2147476174"/>
        </pc:sldMkLst>
        <pc:spChg chg="mod">
          <ac:chgData name="Chris Molloy" userId="a9900db2-805e-49e2-99c0-98a254fab051" providerId="ADAL" clId="{F1BC573C-AB08-456A-A559-8B1253AAD58F}" dt="2026-06-21T19:45:56.170" v="331" actId="27636"/>
          <ac:spMkLst>
            <pc:docMk/>
            <pc:sldMk cId="2203419800" sldId="2147476174"/>
            <ac:spMk id="7" creationId="{24B108E9-CF25-24FA-AEF5-1005D6C1C055}"/>
          </ac:spMkLst>
        </pc:sp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14" creationId="{ED6B841E-FB13-A599-CD5A-095CD469AF5A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15" creationId="{1C49C1C1-5BB7-CB3A-20CC-8036AC7EC4C1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17" creationId="{9861C334-4964-F41F-8078-5CD32208BC22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18" creationId="{44BEB290-8A85-AF2A-5B75-A6E7AADA880F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19" creationId="{5D409440-B543-BF6E-5D68-37792B71B9C1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22" creationId="{3971EA1D-961E-7D98-9705-3B20ECE23F30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23" creationId="{0566AA8B-061D-77DA-6B6A-38240BAE30C1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32" creationId="{89A96EF2-B3BE-9B95-DD75-652B8144DA98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33" creationId="{DF895168-DA29-6D2F-D41F-A922975D9D75}"/>
          </ac:picMkLst>
        </pc:picChg>
        <pc:picChg chg="mod">
          <ac:chgData name="Chris Molloy" userId="a9900db2-805e-49e2-99c0-98a254fab051" providerId="ADAL" clId="{F1BC573C-AB08-456A-A559-8B1253AAD58F}" dt="2026-06-21T19:46:25.745" v="332" actId="164"/>
          <ac:picMkLst>
            <pc:docMk/>
            <pc:sldMk cId="2203419800" sldId="2147476174"/>
            <ac:picMk id="35" creationId="{BDFFB330-A821-4A77-FC82-062495B61055}"/>
          </ac:picMkLst>
        </pc:picChg>
      </pc:sldChg>
      <pc:sldChg chg="del">
        <pc:chgData name="Chris Molloy" userId="a9900db2-805e-49e2-99c0-98a254fab051" providerId="ADAL" clId="{F1BC573C-AB08-456A-A559-8B1253AAD58F}" dt="2026-06-21T19:32:03.126" v="0" actId="47"/>
        <pc:sldMkLst>
          <pc:docMk/>
          <pc:sldMk cId="508727312" sldId="2147476175"/>
        </pc:sldMkLst>
      </pc:sldChg>
      <pc:sldMasterChg chg="modSldLayout">
        <pc:chgData name="Chris Molloy" userId="a9900db2-805e-49e2-99c0-98a254fab051" providerId="ADAL" clId="{F1BC573C-AB08-456A-A559-8B1253AAD58F}" dt="2026-06-21T19:39:16.420" v="205" actId="478"/>
        <pc:sldMasterMkLst>
          <pc:docMk/>
          <pc:sldMasterMk cId="1097984261" sldId="2147483716"/>
        </pc:sldMasterMkLst>
        <pc:sldLayoutChg chg="delSp mod">
          <pc:chgData name="Chris Molloy" userId="a9900db2-805e-49e2-99c0-98a254fab051" providerId="ADAL" clId="{F1BC573C-AB08-456A-A559-8B1253AAD58F}" dt="2026-06-21T19:39:16.420" v="205" actId="478"/>
          <pc:sldLayoutMkLst>
            <pc:docMk/>
            <pc:sldMasterMk cId="1097984261" sldId="2147483716"/>
            <pc:sldLayoutMk cId="1852877316" sldId="2147483720"/>
          </pc:sldLayoutMkLst>
          <pc:picChg chg="del">
            <ac:chgData name="Chris Molloy" userId="a9900db2-805e-49e2-99c0-98a254fab051" providerId="ADAL" clId="{F1BC573C-AB08-456A-A559-8B1253AAD58F}" dt="2026-06-21T19:39:16.420" v="205" actId="478"/>
            <ac:picMkLst>
              <pc:docMk/>
              <pc:sldMasterMk cId="1097984261" sldId="2147483716"/>
              <pc:sldLayoutMk cId="1852877316" sldId="2147483720"/>
              <ac:picMk id="11" creationId="{2232B5CC-EA32-168C-2013-08036DD64EB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B4BC6-DADE-4646-AB3D-C0DED659EB57}" type="datetimeFigureOut"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544C1-B89F-4938-86CF-9AE1D09D80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2F7F0-6EE0-4143-816C-D977729505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7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492A-E42B-3060-34F0-B8A61B11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6BC55-9A73-0DDA-B52D-2A5E35025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39ED7-62BF-1B74-27D7-38644D6C0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BFD8E-4DFA-8CF2-05CA-8470575B4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2F7F0-6EE0-4143-816C-D977729505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7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68892492-D64B-21AA-D9B5-330C8719F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BA7D5-3050-692E-0CCD-D2D605492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6E59A-6844-9F48-3D3A-C2E3F4C5E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C7D76C2-7B79-2457-0971-63CD6488F0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538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A6BEB68-57A6-568B-B774-C9F0EA9AA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09" y="368161"/>
            <a:ext cx="1150228" cy="8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840E71-34AC-ADE2-C3B3-35CED798F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9D3B3-38F7-DB32-C9B3-9848DCE7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FD74C-F121-8048-DBC5-C4D8129A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8D43-3CD6-4104-8BBF-5C333652E9D3}" type="datetimeFigureOut">
              <a:rPr lang="en-GB" smtClean="0"/>
              <a:pPr/>
              <a:t>21/06/2026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2CA1D-6379-2377-E3E1-2796DA4B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0D166-3140-411E-ADE3-69CC4DB6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C51-204E-49D6-AFD0-7A60E57E6F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462C3CA-3073-6B21-2812-8E44A61B8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08" y="368161"/>
            <a:ext cx="1150228" cy="8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blue gradient&#10;&#10;Description automatically generated with medium confidence">
            <a:extLst>
              <a:ext uri="{FF2B5EF4-FFF2-40B4-BE49-F238E27FC236}">
                <a16:creationId xmlns:a16="http://schemas.microsoft.com/office/drawing/2014/main" id="{944A39A5-3D90-0E1F-5811-C3AC92F8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B86B8-F039-8F2A-07B6-2B23CBB3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1D182-9ABE-E7BD-D585-DE961508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8D43-3CD6-4104-8BBF-5C333652E9D3}" type="datetimeFigureOut">
              <a:rPr lang="en-GB" smtClean="0"/>
              <a:pPr/>
              <a:t>21/06/2026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7D46-4F93-F992-00A0-6C1BBD31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91E0-93F3-42EE-D17A-2A15C1E6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C51-204E-49D6-AFD0-7A60E57E6F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A2A2402-A29A-E01D-9EC2-7088D9324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09" y="368161"/>
            <a:ext cx="1150228" cy="8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orange background&#10;&#10;Description automatically generated">
            <a:extLst>
              <a:ext uri="{FF2B5EF4-FFF2-40B4-BE49-F238E27FC236}">
                <a16:creationId xmlns:a16="http://schemas.microsoft.com/office/drawing/2014/main" id="{64BADC42-16D8-DCD0-A126-CB479EAD0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9D3B3-38F7-DB32-C9B3-9848DCE7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FD74C-F121-8048-DBC5-C4D8129A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8D43-3CD6-4104-8BBF-5C333652E9D3}" type="datetimeFigureOut">
              <a:rPr lang="en-GB" smtClean="0"/>
              <a:pPr/>
              <a:t>21/06/2026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2CA1D-6379-2377-E3E1-2796DA4B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0D166-3140-411E-ADE3-69CC4DB6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C51-204E-49D6-AFD0-7A60E57E6F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462C3CA-3073-6B21-2812-8E44A61B8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09" y="368161"/>
            <a:ext cx="1150228" cy="8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57FD42-4227-8BA3-D6F4-887EA261C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8" y="825571"/>
            <a:ext cx="12282616" cy="122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1B670-A1B9-F33A-528F-0277073E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1709" cy="1027259"/>
          </a:xfrm>
        </p:spPr>
        <p:txBody>
          <a:bodyPr/>
          <a:lstStyle>
            <a:lvl1pPr>
              <a:defRPr b="1">
                <a:solidFill>
                  <a:srgbClr val="D46C1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D35A-0689-CDA5-07B7-9F551FBC1A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5139"/>
            <a:ext cx="1051560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Object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70DBA-3172-D43D-53ED-3280DF10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8D43-3CD6-4104-8BBF-5C333652E9D3}" type="datetimeFigureOut">
              <a:rPr lang="en-GB" smtClean="0"/>
              <a:t>21/06/2026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2ADE-4297-B444-3ABA-0AABBE71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AFBEE-08C0-9427-DF00-FC7F2BF9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A5D7C51-204E-49D6-AFD0-7A60E57E6FA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4605152-7CA4-119C-5940-BD9B82522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538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9A1C3FA-7A3A-E083-72D3-2598788F34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653" y="4867306"/>
            <a:ext cx="19944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5287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>
  <p:cSld name="1_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BCDC2495-943B-6DD9-A731-E4539A963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4592000" y="1786533"/>
            <a:ext cx="7330800" cy="2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Source Sans Pro"/>
              <a:buNone/>
              <a:defRPr sz="6933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9pPr>
          </a:lstStyle>
          <a:p>
            <a:r>
              <a:rPr lang="en-US"/>
              <a:t>Test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2"/>
          </p:nvPr>
        </p:nvSpPr>
        <p:spPr>
          <a:xfrm>
            <a:off x="4592000" y="4245733"/>
            <a:ext cx="73308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4667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1067"/>
            </a:lvl9pPr>
          </a:lstStyle>
          <a:p>
            <a:endParaRPr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6FD9AA9-801D-D96C-949A-FD7CD96CFA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09" y="368161"/>
            <a:ext cx="1150228" cy="8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7BD2-9BAF-0649-BE55-F5796142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289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E4258-0C84-434A-A2DD-024977C4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51FF-401D-6241-9702-7D9F901CE082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EB93-810B-D547-AB7F-8F30BD59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1D16-EF32-4546-A556-B7DF5FFF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BC6A-4872-A04F-A890-2A501BFCD20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84C79DA-1B2A-4AC5-8972-029D444E6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930" y="323487"/>
            <a:ext cx="1126165" cy="8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7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C8CCA6-30DB-59B8-C938-B16914D7CC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8" y="825571"/>
            <a:ext cx="12282616" cy="12282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AAEDE-7636-3B17-9E44-26001F3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67DAB-BC63-FFC5-870A-6E1912C9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3067-9239-A8CE-DC79-1D1024897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fld id="{45B58D43-3CD6-4104-8BBF-5C333652E9D3}" type="datetimeFigureOut">
              <a:rPr lang="en-GB" smtClean="0"/>
              <a:pPr/>
              <a:t>21/06/2026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2931-891F-EC7E-E410-19FC4A7E8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F1F61-983C-0DA1-0E9C-8B37A466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fld id="{0A5D7C51-204E-49D6-AFD0-7A60E57E6F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4D5E7CB-DFE8-86D9-7511-FA12909E9A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538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400"/>
          </a:p>
        </p:txBody>
      </p:sp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B63D08B1-C737-36EF-9CB5-F81A99630C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>
          <a:xfrm>
            <a:off x="10584906" y="257893"/>
            <a:ext cx="1483557" cy="10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14" r:id="rId7"/>
    <p:sldLayoutId id="2147483715" r:id="rId8"/>
    <p:sldLayoutId id="2147483734" r:id="rId9"/>
    <p:sldLayoutId id="2147483735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46C11"/>
          </a:solidFill>
          <a:latin typeface="Source Sans 3" panose="020B0303030403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7B8A-B6FF-0421-EED6-81ED116DD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5600" dirty="0"/>
              <a:t>A wealth of science</a:t>
            </a:r>
            <a:br>
              <a:rPr lang="en-US" sz="5600" dirty="0"/>
            </a:br>
            <a:r>
              <a:rPr lang="en-US" sz="5600" dirty="0"/>
              <a:t>The partner of choice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B3BC0-EA45-745F-544E-DD089208B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i="1" dirty="0">
                <a:latin typeface="Source Sans 3"/>
                <a:ea typeface="Source Sans Pro"/>
              </a:rPr>
              <a:t>Professor Chris Molloy</a:t>
            </a:r>
          </a:p>
          <a:p>
            <a:r>
              <a:rPr lang="en-US" sz="3200" i="1" dirty="0">
                <a:latin typeface="Source Sans 3"/>
                <a:ea typeface="Source Sans Pro"/>
              </a:rPr>
              <a:t>CEO, UK BioIndustry Association</a:t>
            </a:r>
            <a:endParaRPr lang="en-GB" sz="3200" i="1" dirty="0">
              <a:latin typeface="Source Sans 3"/>
              <a:ea typeface="Source Sans Pro"/>
            </a:endParaRPr>
          </a:p>
        </p:txBody>
      </p:sp>
      <p:pic>
        <p:nvPicPr>
          <p:cNvPr id="8" name="Picture 7" descr="British and canadian flags isolated on white Vector Image">
            <a:extLst>
              <a:ext uri="{FF2B5EF4-FFF2-40B4-BE49-F238E27FC236}">
                <a16:creationId xmlns:a16="http://schemas.microsoft.com/office/drawing/2014/main" id="{2BA6BE51-9C91-50CF-F4C0-7D6B8D56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29" b="30148"/>
          <a:stretch>
            <a:fillRect/>
          </a:stretch>
        </p:blipFill>
        <p:spPr>
          <a:xfrm>
            <a:off x="4935496" y="4937760"/>
            <a:ext cx="2321008" cy="12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82D85-B400-3BAC-7933-EDC94C5E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9377-DB03-13F0-1128-5832DEF5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345875"/>
            <a:ext cx="9601709" cy="1027259"/>
          </a:xfrm>
        </p:spPr>
        <p:txBody>
          <a:bodyPr>
            <a:normAutofit/>
          </a:bodyPr>
          <a:lstStyle/>
          <a:p>
            <a:r>
              <a:rPr lang="en-US" sz="4000" dirty="0"/>
              <a:t>The biotech powerhouse of Europe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BB173-ED0C-CAF3-A7D6-57A2794B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2141749"/>
            <a:ext cx="7364440" cy="3599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F660C-755D-B895-391A-ECA5F6A0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18" y="2141749"/>
            <a:ext cx="4229645" cy="3791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80DE2-FAA5-DF57-8665-C73EA58C302E}"/>
              </a:ext>
            </a:extLst>
          </p:cNvPr>
          <p:cNvSpPr txBox="1"/>
          <p:nvPr/>
        </p:nvSpPr>
        <p:spPr>
          <a:xfrm>
            <a:off x="2962523" y="1676468"/>
            <a:ext cx="129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Productive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37571A-30C5-D434-5F0F-613452CBCE53}"/>
              </a:ext>
            </a:extLst>
          </p:cNvPr>
          <p:cNvSpPr txBox="1"/>
          <p:nvPr/>
        </p:nvSpPr>
        <p:spPr>
          <a:xfrm>
            <a:off x="8077207" y="1643786"/>
            <a:ext cx="342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Globally Investable and Valuable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4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55DA6-E5C5-1C06-6E72-A56AC8A7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33C7-B150-DFC6-CA9C-D796CD01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5" y="336250"/>
            <a:ext cx="9601709" cy="1027259"/>
          </a:xfrm>
        </p:spPr>
        <p:txBody>
          <a:bodyPr>
            <a:normAutofit/>
          </a:bodyPr>
          <a:lstStyle/>
          <a:p>
            <a:r>
              <a:rPr lang="en-US" sz="4000" dirty="0"/>
              <a:t>Partner of Choice in a Changed World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99C3C-61C2-788E-9AB0-34646A2620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9053" y="2593599"/>
            <a:ext cx="3796569" cy="2557584"/>
          </a:xfrm>
          <a:prstGeom prst="rect">
            <a:avLst/>
          </a:prstGeom>
          <a:ln w="952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4C2E9-A6DD-BC87-4514-47A294E56C8C}"/>
              </a:ext>
            </a:extLst>
          </p:cNvPr>
          <p:cNvSpPr txBox="1"/>
          <p:nvPr/>
        </p:nvSpPr>
        <p:spPr>
          <a:xfrm>
            <a:off x="6748758" y="1604458"/>
            <a:ext cx="581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If we are not at the table, we are on the menu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07678-6146-5E10-A025-7D305ADA9303}"/>
              </a:ext>
            </a:extLst>
          </p:cNvPr>
          <p:cNvSpPr txBox="1"/>
          <p:nvPr/>
        </p:nvSpPr>
        <p:spPr>
          <a:xfrm>
            <a:off x="679644" y="5695176"/>
            <a:ext cx="10208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Shared </a:t>
            </a:r>
          </a:p>
          <a:p>
            <a:pPr algn="ctr"/>
            <a:r>
              <a:rPr lang="en-US" dirty="0"/>
              <a:t>Cultures : Values : Science : Health Systems : Academic Collaboration : Access Consortium ; Strategy</a:t>
            </a:r>
          </a:p>
          <a:p>
            <a:pPr algn="ctr"/>
            <a:r>
              <a:rPr lang="en-US" dirty="0"/>
              <a:t>Better together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DB0A9-8175-E77C-88B8-E6E8F54A31E4}"/>
              </a:ext>
            </a:extLst>
          </p:cNvPr>
          <p:cNvSpPr txBox="1"/>
          <p:nvPr/>
        </p:nvSpPr>
        <p:spPr>
          <a:xfrm>
            <a:off x="-707666" y="1604458"/>
            <a:ext cx="5346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We're in a rupture, not a transition</a:t>
            </a:r>
          </a:p>
        </p:txBody>
      </p:sp>
      <p:pic>
        <p:nvPicPr>
          <p:cNvPr id="33" name="Picture 32" descr="British and canadian flags isolated on white Vector Image">
            <a:extLst>
              <a:ext uri="{FF2B5EF4-FFF2-40B4-BE49-F238E27FC236}">
                <a16:creationId xmlns:a16="http://schemas.microsoft.com/office/drawing/2014/main" id="{32867997-D756-BE44-7FA2-7F1E14A5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29" b="30148"/>
          <a:stretch>
            <a:fillRect/>
          </a:stretch>
        </p:blipFill>
        <p:spPr>
          <a:xfrm>
            <a:off x="5039910" y="1731603"/>
            <a:ext cx="1307455" cy="6988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3D775FB-F31E-33BB-21B0-83D17003F74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4897" y="2356365"/>
            <a:ext cx="2134355" cy="3032051"/>
          </a:xfrm>
          <a:prstGeom prst="rect">
            <a:avLst/>
          </a:prstGeom>
          <a:ln w="952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70E81A9-9004-34E0-ADFD-5EC28BF4468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815" y="2379688"/>
            <a:ext cx="2410642" cy="3061038"/>
          </a:xfrm>
          <a:prstGeom prst="rect">
            <a:avLst/>
          </a:prstGeom>
          <a:ln w="952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9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FBBA-8BDA-9AB8-89D4-94743D91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013F-BDB9-7DD6-974C-6C394421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5600" dirty="0"/>
              <a:t>A wealth of science</a:t>
            </a:r>
            <a:br>
              <a:rPr lang="en-US" sz="5600" dirty="0"/>
            </a:br>
            <a:r>
              <a:rPr lang="en-US" sz="5600" dirty="0"/>
              <a:t>The partner of choice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B10E2-FD04-FEEC-2C91-BA8E4A392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i="1" dirty="0">
                <a:latin typeface="Source Sans 3"/>
                <a:ea typeface="Source Sans Pro"/>
              </a:rPr>
              <a:t>Professor Chris Molloy</a:t>
            </a:r>
          </a:p>
          <a:p>
            <a:r>
              <a:rPr lang="en-US" sz="3200" i="1" dirty="0">
                <a:latin typeface="Source Sans 3"/>
                <a:ea typeface="Source Sans Pro"/>
              </a:rPr>
              <a:t>CEO, UK BioIndustry Association</a:t>
            </a:r>
            <a:endParaRPr lang="en-GB" sz="3200" i="1" dirty="0">
              <a:latin typeface="Source Sans 3"/>
              <a:ea typeface="Source Sans Pro"/>
            </a:endParaRPr>
          </a:p>
        </p:txBody>
      </p:sp>
      <p:pic>
        <p:nvPicPr>
          <p:cNvPr id="8" name="Picture 7" descr="British and canadian flags isolated on white Vector Image">
            <a:extLst>
              <a:ext uri="{FF2B5EF4-FFF2-40B4-BE49-F238E27FC236}">
                <a16:creationId xmlns:a16="http://schemas.microsoft.com/office/drawing/2014/main" id="{7203763F-D81A-55D1-21DF-7482BA8D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29" b="30148"/>
          <a:stretch>
            <a:fillRect/>
          </a:stretch>
        </p:blipFill>
        <p:spPr>
          <a:xfrm>
            <a:off x="4935496" y="4937760"/>
            <a:ext cx="2321008" cy="12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844"/>
      </p:ext>
    </p:extLst>
  </p:cSld>
  <p:clrMapOvr>
    <a:masterClrMapping/>
  </p:clrMapOvr>
</p:sld>
</file>

<file path=ppt/theme/theme1.xml><?xml version="1.0" encoding="utf-8"?>
<a:theme xmlns:a="http://schemas.openxmlformats.org/drawingml/2006/main" name="BIA 2025 powerpoint template">
  <a:themeElements>
    <a:clrScheme name="BIA theme 2025">
      <a:dk1>
        <a:srgbClr val="1F3B82"/>
      </a:dk1>
      <a:lt1>
        <a:sysClr val="window" lastClr="FFFFFF"/>
      </a:lt1>
      <a:dk2>
        <a:srgbClr val="1F3B82"/>
      </a:dk2>
      <a:lt2>
        <a:srgbClr val="E8E8E8"/>
      </a:lt2>
      <a:accent1>
        <a:srgbClr val="D46C11"/>
      </a:accent1>
      <a:accent2>
        <a:srgbClr val="D46C11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8A85"/>
      </a:hlink>
      <a:folHlink>
        <a:srgbClr val="008A8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B701F7A7E6843B428A2987ACA63CD" ma:contentTypeVersion="11" ma:contentTypeDescription="Create a new document." ma:contentTypeScope="" ma:versionID="d71ea17326d389d8af7fe17728613051">
  <xsd:schema xmlns:xsd="http://www.w3.org/2001/XMLSchema" xmlns:xs="http://www.w3.org/2001/XMLSchema" xmlns:p="http://schemas.microsoft.com/office/2006/metadata/properties" xmlns:ns2="f7faf5e3-2477-43a6-b7f5-7c241c354bfd" xmlns:ns3="b5a54f79-08ab-4acd-9ea8-a53c8b9d35ea" targetNamespace="http://schemas.microsoft.com/office/2006/metadata/properties" ma:root="true" ma:fieldsID="3eb476c4de265339bbffe2c9eb4eb248" ns2:_="" ns3:_="">
    <xsd:import namespace="f7faf5e3-2477-43a6-b7f5-7c241c354bfd"/>
    <xsd:import namespace="b5a54f79-08ab-4acd-9ea8-a53c8b9d3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af5e3-2477-43a6-b7f5-7c241c354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1f8168e-658e-4fe8-a14f-31fef16ed6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54f79-08ab-4acd-9ea8-a53c8b9d35e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a9d6e1f-4000-4bc6-99b7-36d9e127361e}" ma:internalName="TaxCatchAll" ma:showField="CatchAllData" ma:web="b5a54f79-08ab-4acd-9ea8-a53c8b9d3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af5e3-2477-43a6-b7f5-7c241c354bfd">
      <Terms xmlns="http://schemas.microsoft.com/office/infopath/2007/PartnerControls"/>
    </lcf76f155ced4ddcb4097134ff3c332f>
    <TaxCatchAll xmlns="b5a54f79-08ab-4acd-9ea8-a53c8b9d35ea" xsi:nil="true"/>
  </documentManagement>
</p:properties>
</file>

<file path=customXml/itemProps1.xml><?xml version="1.0" encoding="utf-8"?>
<ds:datastoreItem xmlns:ds="http://schemas.openxmlformats.org/officeDocument/2006/customXml" ds:itemID="{11D89C31-3687-4BDE-92A3-98AF4D66D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af5e3-2477-43a6-b7f5-7c241c354bfd"/>
    <ds:schemaRef ds:uri="b5a54f79-08ab-4acd-9ea8-a53c8b9d3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9A7A55-DA48-43E6-8451-87461739C7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A9356-1C4E-4A3E-A444-6001F0371AC7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f7faf5e3-2477-43a6-b7f5-7c241c354bfd"/>
    <ds:schemaRef ds:uri="http://schemas.openxmlformats.org/package/2006/metadata/core-properties"/>
    <ds:schemaRef ds:uri="http://schemas.microsoft.com/office/infopath/2007/PartnerControls"/>
    <ds:schemaRef ds:uri="b5a54f79-08ab-4acd-9ea8-a53c8b9d35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Widescreen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Source Sans 3</vt:lpstr>
      <vt:lpstr>Source Sans Pro</vt:lpstr>
      <vt:lpstr>BIA 2025 powerpoint template</vt:lpstr>
      <vt:lpstr>A wealth of science The partner of choice</vt:lpstr>
      <vt:lpstr>The biotech powerhouse of Europe</vt:lpstr>
      <vt:lpstr>Partner of Choice in a Changed World</vt:lpstr>
      <vt:lpstr>A wealth of science The partner of choice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Garrett</dc:creator>
  <cp:lastModifiedBy>Chris Molloy</cp:lastModifiedBy>
  <cp:revision>8</cp:revision>
  <dcterms:created xsi:type="dcterms:W3CDTF">2025-05-01T16:07:03Z</dcterms:created>
  <dcterms:modified xsi:type="dcterms:W3CDTF">2026-06-21T20:05:56Z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0x01010063CB701F7A7E6843B428A2987ACA63CD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